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eg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13.jp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952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true" i="false" strike="noStrike" sz="2000" u="none">
                <a:solidFill>
                  <a:srgbClr val="FFFFFF"/>
                </a:solidFill>
                <a:latin typeface="Calibri"/>
              </a:rPr>
              <a:t>Albendazole Cheap</a:t>
            </a:r>
          </a:p>
        </p:txBody>
      </p:sp>
      <p:sp>
        <p:nvSpPr>
          <p:cNvPr id="3" name=""/>
          <p:cNvSpPr txBox="1"/>
          <p:nvPr/>
        </p:nvSpPr>
        <p:spPr>
          <a:xfrm rot="0">
            <a:off x="95250" y="95250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cheap albenza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cheap albendazole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albenza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albendazole cheap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cheapest albendazole</a:t>
            </a:r>
            <a:b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Jcob Mons</dc:creator>
  <cp:lastModifiedBy>Unknown Creator</cp:lastModifiedBy>
  <dcterms:created xsi:type="dcterms:W3CDTF">2015-10-28T00:05:10+04:00</dcterms:created>
  <dcterms:modified xsi:type="dcterms:W3CDTF">2015-10-28T00:05:10+04:00</dcterms:modified>
  <dc:title>Buy Cheap Albendazole - Albendazole Cheap</dc:title>
  <dc:description>Buy cheap albenza, buy cheap albendazole, cheap albenza, albendazole cheap, cheapest albendazole</dc:description>
  <dc:subject>Buy Cheap Albendazole - Albendazole Cheap</dc:subject>
  <cp:keywords>buy cheap albenza, buy cheap albendazole, cheap albenza, albendazole cheap, cheapest albendazole</cp:keywords>
  <cp:category/>
</cp:coreProperties>
</file>